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sldIdLst>
    <p:sldId id="256" r:id="rId2"/>
    <p:sldId id="258" r:id="rId3"/>
    <p:sldId id="259" r:id="rId4"/>
    <p:sldId id="257" r:id="rId5"/>
    <p:sldId id="266" r:id="rId6"/>
    <p:sldId id="260" r:id="rId7"/>
    <p:sldId id="265" r:id="rId8"/>
    <p:sldId id="267" r:id="rId9"/>
    <p:sldId id="268" r:id="rId10"/>
    <p:sldId id="269" r:id="rId11"/>
    <p:sldId id="263" r:id="rId12"/>
    <p:sldId id="264" r:id="rId13"/>
    <p:sldId id="261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Jester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Jester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Jester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Jester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Jester" pitchFamily="2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Jester" pitchFamily="2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Jester" pitchFamily="2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Jester" pitchFamily="2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Jester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19088" y="1752600"/>
            <a:ext cx="8824912" cy="5129213"/>
            <a:chOff x="201" y="1104"/>
            <a:chExt cx="5559" cy="3231"/>
          </a:xfrm>
        </p:grpSpPr>
        <p:sp>
          <p:nvSpPr>
            <p:cNvPr id="5" name="Freeform 3"/>
            <p:cNvSpPr>
              <a:spLocks/>
            </p:cNvSpPr>
            <p:nvPr/>
          </p:nvSpPr>
          <p:spPr bwMode="ltGray">
            <a:xfrm>
              <a:off x="210" y="1104"/>
              <a:ext cx="5550" cy="3216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33" y="1290"/>
                </a:cxn>
                <a:cxn ang="0">
                  <a:pos x="0" y="1290"/>
                </a:cxn>
                <a:cxn ang="0">
                  <a:pos x="6" y="3210"/>
                </a:cxn>
                <a:cxn ang="0">
                  <a:pos x="5550" y="3216"/>
                </a:cxn>
                <a:cxn ang="0">
                  <a:pos x="5550" y="0"/>
                </a:cxn>
                <a:cxn ang="0">
                  <a:pos x="335" y="0"/>
                </a:cxn>
                <a:cxn ang="0">
                  <a:pos x="335" y="0"/>
                </a:cxn>
              </a:cxnLst>
              <a:rect l="0" t="0" r="r" b="b"/>
              <a:pathLst>
                <a:path w="5550" h="3216">
                  <a:moveTo>
                    <a:pt x="335" y="0"/>
                  </a:moveTo>
                  <a:lnTo>
                    <a:pt x="333" y="1290"/>
                  </a:lnTo>
                  <a:lnTo>
                    <a:pt x="0" y="1290"/>
                  </a:lnTo>
                  <a:lnTo>
                    <a:pt x="6" y="3210"/>
                  </a:lnTo>
                  <a:lnTo>
                    <a:pt x="5550" y="3216"/>
                  </a:lnTo>
                  <a:lnTo>
                    <a:pt x="5550" y="0"/>
                  </a:lnTo>
                  <a:lnTo>
                    <a:pt x="335" y="0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ltGray">
            <a:xfrm>
              <a:off x="528" y="2400"/>
              <a:ext cx="5232" cy="1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82"/>
                </a:cxn>
                <a:cxn ang="0">
                  <a:pos x="4897" y="2182"/>
                </a:cxn>
                <a:cxn ang="0">
                  <a:pos x="489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3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ltGray">
            <a:xfrm>
              <a:off x="201" y="2377"/>
              <a:ext cx="3455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ltGray">
            <a:xfrm>
              <a:off x="528" y="1104"/>
              <a:ext cx="4895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ltGray">
            <a:xfrm>
              <a:off x="201" y="2377"/>
              <a:ext cx="29" cy="19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16"/>
                </a:cxn>
                <a:cxn ang="0">
                  <a:pos x="29" y="1416"/>
                </a:cxn>
                <a:cxn ang="0">
                  <a:pos x="30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0" h="1416">
                  <a:moveTo>
                    <a:pt x="0" y="0"/>
                  </a:moveTo>
                  <a:lnTo>
                    <a:pt x="0" y="1416"/>
                  </a:lnTo>
                  <a:lnTo>
                    <a:pt x="29" y="1416"/>
                  </a:lnTo>
                  <a:lnTo>
                    <a:pt x="3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ltGray">
            <a:xfrm>
              <a:off x="528" y="1104"/>
              <a:ext cx="29" cy="3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61"/>
                </a:cxn>
                <a:cxn ang="0">
                  <a:pos x="29" y="2161"/>
                </a:cxn>
                <a:cxn ang="0">
                  <a:pos x="27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9" h="2161">
                  <a:moveTo>
                    <a:pt x="0" y="0"/>
                  </a:moveTo>
                  <a:lnTo>
                    <a:pt x="0" y="2161"/>
                  </a:lnTo>
                  <a:lnTo>
                    <a:pt x="29" y="2161"/>
                  </a:lnTo>
                  <a:lnTo>
                    <a:pt x="27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5369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990600" y="1905001"/>
            <a:ext cx="7772400" cy="1737122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370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90600" y="3962400"/>
            <a:ext cx="6781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dt" sz="quarter" idx="10"/>
          </p:nvPr>
        </p:nvSpPr>
        <p:spPr>
          <a:xfrm>
            <a:off x="990600" y="6245225"/>
            <a:ext cx="190341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46868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E0B71-6E39-4C70-BDB4-76601662F9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2A3AC-F4B0-4B3F-A7E6-3DCD0F48EC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0051" y="244078"/>
            <a:ext cx="2095500" cy="58519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44078"/>
            <a:ext cx="6089651" cy="58519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05FD3-F327-4E2D-BB1D-D1F6C0689E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1" y="244078"/>
            <a:ext cx="8386233" cy="14323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1" y="1905000"/>
            <a:ext cx="3901017" cy="2038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418" y="1905000"/>
            <a:ext cx="3903133" cy="2038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38201" y="4057650"/>
            <a:ext cx="3901017" cy="2038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2418" y="4057650"/>
            <a:ext cx="3903133" cy="2038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7BBC5-97E0-49C3-9641-2B9C5E3FC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44078"/>
            <a:ext cx="8386233" cy="14323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1" y="1905000"/>
            <a:ext cx="3901017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2418" y="1905000"/>
            <a:ext cx="3903133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23507-187B-44CB-B651-F9FCF03577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F861E-EAFA-4347-9603-E1A77960F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84" y="44065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784" y="2906316"/>
            <a:ext cx="7772400" cy="15001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99FE0-2F99-4458-9DF0-212166709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905000"/>
            <a:ext cx="3901017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2418" y="1905000"/>
            <a:ext cx="3903133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B4DE49-2C83-4419-964F-1532952F9A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03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716"/>
            <a:ext cx="4040717" cy="6405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272"/>
            <a:ext cx="4040717" cy="3950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085" y="1534716"/>
            <a:ext cx="4040716" cy="6405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085" y="2175272"/>
            <a:ext cx="4040716" cy="3950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EEA49E-7C81-47A3-B094-4F4FFFAB3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E314E-D66C-417A-88FB-5CD00FAB3E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9D67D-E7CC-462E-AEF7-B4A8EC620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654"/>
            <a:ext cx="30077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2653"/>
            <a:ext cx="511174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4703"/>
            <a:ext cx="30077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0F23C6-A9F9-43C3-A3E7-24D08697B2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17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17" y="613172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17" y="536733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01E1D-B249-4132-B79B-91608E6EB5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19088" y="1828800"/>
            <a:ext cx="8824912" cy="5029200"/>
            <a:chOff x="201" y="1152"/>
            <a:chExt cx="5559" cy="3168"/>
          </a:xfrm>
        </p:grpSpPr>
        <p:sp>
          <p:nvSpPr>
            <p:cNvPr id="14339" name="Freeform 3"/>
            <p:cNvSpPr>
              <a:spLocks/>
            </p:cNvSpPr>
            <p:nvPr/>
          </p:nvSpPr>
          <p:spPr bwMode="ltGray">
            <a:xfrm>
              <a:off x="528" y="2909"/>
              <a:ext cx="5232" cy="14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82"/>
                </a:cxn>
                <a:cxn ang="0">
                  <a:pos x="4897" y="2182"/>
                </a:cxn>
                <a:cxn ang="0">
                  <a:pos x="489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3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40" name="Freeform 4"/>
            <p:cNvSpPr>
              <a:spLocks/>
            </p:cNvSpPr>
            <p:nvPr/>
          </p:nvSpPr>
          <p:spPr bwMode="ltGray">
            <a:xfrm>
              <a:off x="210" y="1152"/>
              <a:ext cx="5550" cy="3168"/>
            </a:xfrm>
            <a:custGeom>
              <a:avLst/>
              <a:gdLst/>
              <a:ahLst/>
              <a:cxnLst>
                <a:cxn ang="0">
                  <a:pos x="330" y="1764"/>
                </a:cxn>
                <a:cxn ang="0">
                  <a:pos x="0" y="1764"/>
                </a:cxn>
                <a:cxn ang="0">
                  <a:pos x="0" y="3168"/>
                </a:cxn>
                <a:cxn ang="0">
                  <a:pos x="5550" y="3168"/>
                </a:cxn>
                <a:cxn ang="0">
                  <a:pos x="5550" y="0"/>
                </a:cxn>
                <a:cxn ang="0">
                  <a:pos x="330" y="0"/>
                </a:cxn>
                <a:cxn ang="0">
                  <a:pos x="330" y="1764"/>
                </a:cxn>
              </a:cxnLst>
              <a:rect l="0" t="0" r="r" b="b"/>
              <a:pathLst>
                <a:path w="5550" h="3168">
                  <a:moveTo>
                    <a:pt x="330" y="1764"/>
                  </a:moveTo>
                  <a:lnTo>
                    <a:pt x="0" y="1764"/>
                  </a:lnTo>
                  <a:lnTo>
                    <a:pt x="0" y="3168"/>
                  </a:lnTo>
                  <a:lnTo>
                    <a:pt x="5550" y="3168"/>
                  </a:lnTo>
                  <a:lnTo>
                    <a:pt x="5550" y="0"/>
                  </a:lnTo>
                  <a:lnTo>
                    <a:pt x="330" y="0"/>
                  </a:lnTo>
                  <a:lnTo>
                    <a:pt x="330" y="1764"/>
                  </a:lnTo>
                  <a:close/>
                </a:path>
              </a:pathLst>
            </a:custGeom>
            <a:solidFill>
              <a:schemeClr val="bg2">
                <a:alpha val="3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41" name="Freeform 5"/>
            <p:cNvSpPr>
              <a:spLocks/>
            </p:cNvSpPr>
            <p:nvPr/>
          </p:nvSpPr>
          <p:spPr bwMode="ltGray">
            <a:xfrm>
              <a:off x="528" y="2932"/>
              <a:ext cx="5232" cy="1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82"/>
                </a:cxn>
                <a:cxn ang="0">
                  <a:pos x="4897" y="2182"/>
                </a:cxn>
                <a:cxn ang="0">
                  <a:pos x="489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42" name="Freeform 6"/>
            <p:cNvSpPr>
              <a:spLocks/>
            </p:cNvSpPr>
            <p:nvPr/>
          </p:nvSpPr>
          <p:spPr bwMode="ltGray">
            <a:xfrm>
              <a:off x="528" y="1152"/>
              <a:ext cx="4607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43" name="Freeform 7"/>
            <p:cNvSpPr>
              <a:spLocks/>
            </p:cNvSpPr>
            <p:nvPr/>
          </p:nvSpPr>
          <p:spPr bwMode="ltGray">
            <a:xfrm>
              <a:off x="528" y="1152"/>
              <a:ext cx="29" cy="17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61"/>
                </a:cxn>
                <a:cxn ang="0">
                  <a:pos x="29" y="2161"/>
                </a:cxn>
                <a:cxn ang="0">
                  <a:pos x="27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9" h="2161">
                  <a:moveTo>
                    <a:pt x="0" y="0"/>
                  </a:moveTo>
                  <a:lnTo>
                    <a:pt x="0" y="2161"/>
                  </a:lnTo>
                  <a:lnTo>
                    <a:pt x="29" y="2161"/>
                  </a:lnTo>
                  <a:lnTo>
                    <a:pt x="27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44" name="Freeform 8"/>
            <p:cNvSpPr>
              <a:spLocks/>
            </p:cNvSpPr>
            <p:nvPr/>
          </p:nvSpPr>
          <p:spPr bwMode="ltGray">
            <a:xfrm>
              <a:off x="526" y="2904"/>
              <a:ext cx="28" cy="1416"/>
            </a:xfrm>
            <a:custGeom>
              <a:avLst/>
              <a:gdLst/>
              <a:ahLst/>
              <a:cxnLst>
                <a:cxn ang="0">
                  <a:pos x="0" y="1416"/>
                </a:cxn>
                <a:cxn ang="0">
                  <a:pos x="29" y="1416"/>
                </a:cxn>
                <a:cxn ang="0">
                  <a:pos x="28" y="24"/>
                </a:cxn>
                <a:cxn ang="0">
                  <a:pos x="0" y="0"/>
                </a:cxn>
                <a:cxn ang="0">
                  <a:pos x="0" y="1416"/>
                </a:cxn>
              </a:cxnLst>
              <a:rect l="0" t="0" r="r" b="b"/>
              <a:pathLst>
                <a:path w="29" h="1416">
                  <a:moveTo>
                    <a:pt x="0" y="1416"/>
                  </a:moveTo>
                  <a:lnTo>
                    <a:pt x="29" y="1416"/>
                  </a:lnTo>
                  <a:lnTo>
                    <a:pt x="28" y="24"/>
                  </a:lnTo>
                  <a:lnTo>
                    <a:pt x="0" y="0"/>
                  </a:lnTo>
                  <a:lnTo>
                    <a:pt x="0" y="1416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45" name="Freeform 9"/>
            <p:cNvSpPr>
              <a:spLocks/>
            </p:cNvSpPr>
            <p:nvPr/>
          </p:nvSpPr>
          <p:spPr bwMode="ltGray">
            <a:xfrm>
              <a:off x="201" y="2904"/>
              <a:ext cx="2879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46" name="Freeform 10"/>
            <p:cNvSpPr>
              <a:spLocks/>
            </p:cNvSpPr>
            <p:nvPr/>
          </p:nvSpPr>
          <p:spPr bwMode="ltGray">
            <a:xfrm>
              <a:off x="201" y="2904"/>
              <a:ext cx="29" cy="14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16"/>
                </a:cxn>
                <a:cxn ang="0">
                  <a:pos x="29" y="1416"/>
                </a:cxn>
                <a:cxn ang="0">
                  <a:pos x="30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0" h="1416">
                  <a:moveTo>
                    <a:pt x="0" y="0"/>
                  </a:moveTo>
                  <a:lnTo>
                    <a:pt x="0" y="1416"/>
                  </a:lnTo>
                  <a:lnTo>
                    <a:pt x="29" y="1416"/>
                  </a:lnTo>
                  <a:lnTo>
                    <a:pt x="3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10001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434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245225"/>
            <a:ext cx="19034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8963" y="6245225"/>
            <a:ext cx="19002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729BD770-BCF5-48D9-9610-CE272BA627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350" name="Rectangle 14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44475"/>
            <a:ext cx="8386763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51" name="Rectangle 15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38200" y="1905000"/>
            <a:ext cx="800735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transition advClick="0" advTm="1000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32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sz="quarter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pPr algn="ctr"/>
            <a:r>
              <a:rPr lang="en-US" sz="3600" b="0" smtClean="0">
                <a:effectLst/>
                <a:latin typeface="Georgia" pitchFamily="18" charset="0"/>
              </a:rPr>
              <a:t>Henri Matisse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sz="quarter" idx="1"/>
          </p:nvPr>
        </p:nvSpPr>
        <p:spPr>
          <a:xfrm>
            <a:off x="914400" y="6019800"/>
            <a:ext cx="6781800" cy="533400"/>
          </a:xfrm>
        </p:spPr>
        <p:txBody>
          <a:bodyPr/>
          <a:lstStyle/>
          <a:p>
            <a:pPr algn="ctr"/>
            <a:r>
              <a:rPr lang="da-DK" sz="2800" smtClean="0">
                <a:effectLst/>
                <a:latin typeface="Georgia" pitchFamily="18" charset="0"/>
              </a:rPr>
              <a:t>December 31, 1869 – November 3, 1954</a:t>
            </a:r>
            <a:endParaRPr lang="en-US" sz="2800" smtClean="0">
              <a:effectLst/>
              <a:latin typeface="Georgia" pitchFamily="18" charset="0"/>
            </a:endParaRPr>
          </a:p>
        </p:txBody>
      </p:sp>
      <p:pic>
        <p:nvPicPr>
          <p:cNvPr id="307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914400"/>
            <a:ext cx="3724275" cy="48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28600"/>
            <a:ext cx="317817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304800"/>
            <a:ext cx="4038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381000"/>
            <a:ext cx="4284663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990600"/>
            <a:ext cx="666750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457200"/>
            <a:ext cx="4243388" cy="573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609600"/>
            <a:ext cx="5584825" cy="553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04800"/>
            <a:ext cx="7219950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8135938" cy="361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28600"/>
            <a:ext cx="2952750" cy="613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52400"/>
            <a:ext cx="3319463" cy="628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0" y="919163"/>
            <a:ext cx="66675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0" y="1166813"/>
            <a:ext cx="66675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lass Layers">
  <a:themeElements>
    <a:clrScheme name="Glass Layers 5">
      <a:dk1>
        <a:srgbClr val="000000"/>
      </a:dk1>
      <a:lt1>
        <a:srgbClr val="CCECFF"/>
      </a:lt1>
      <a:dk2>
        <a:srgbClr val="000000"/>
      </a:dk2>
      <a:lt2>
        <a:srgbClr val="D6EDEE"/>
      </a:lt2>
      <a:accent1>
        <a:srgbClr val="E8F0F4"/>
      </a:accent1>
      <a:accent2>
        <a:srgbClr val="8EAAFA"/>
      </a:accent2>
      <a:accent3>
        <a:srgbClr val="E2F4FF"/>
      </a:accent3>
      <a:accent4>
        <a:srgbClr val="000000"/>
      </a:accent4>
      <a:accent5>
        <a:srgbClr val="F2F6F8"/>
      </a:accent5>
      <a:accent6>
        <a:srgbClr val="809AE3"/>
      </a:accent6>
      <a:hlink>
        <a:srgbClr val="0066FF"/>
      </a:hlink>
      <a:folHlink>
        <a:srgbClr val="9947FD"/>
      </a:folHlink>
    </a:clrScheme>
    <a:fontScheme name="Glass Layers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Jeste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Jester" pitchFamily="2" charset="0"/>
          </a:defRPr>
        </a:defPPr>
      </a:lstStyle>
    </a:lnDef>
  </a:objectDefaults>
  <a:extraClrSchemeLst>
    <a:extraClrScheme>
      <a:clrScheme name="Glass Layers 1">
        <a:dk1>
          <a:srgbClr val="FF9900"/>
        </a:dk1>
        <a:lt1>
          <a:srgbClr val="FFFFFF"/>
        </a:lt1>
        <a:dk2>
          <a:srgbClr val="FFCC66"/>
        </a:dk2>
        <a:lt2>
          <a:srgbClr val="CC6600"/>
        </a:lt2>
        <a:accent1>
          <a:srgbClr val="F05000"/>
        </a:accent1>
        <a:accent2>
          <a:srgbClr val="B28300"/>
        </a:accent2>
        <a:accent3>
          <a:srgbClr val="FFE2B8"/>
        </a:accent3>
        <a:accent4>
          <a:srgbClr val="DADADA"/>
        </a:accent4>
        <a:accent5>
          <a:srgbClr val="F6B3AA"/>
        </a:accent5>
        <a:accent6>
          <a:srgbClr val="A17600"/>
        </a:accent6>
        <a:hlink>
          <a:srgbClr val="99CC00"/>
        </a:hlink>
        <a:folHlink>
          <a:srgbClr val="0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2">
        <a:dk1>
          <a:srgbClr val="BB5F03"/>
        </a:dk1>
        <a:lt1>
          <a:srgbClr val="FFFFFF"/>
        </a:lt1>
        <a:dk2>
          <a:srgbClr val="993300"/>
        </a:dk2>
        <a:lt2>
          <a:srgbClr val="FEEC94"/>
        </a:lt2>
        <a:accent1>
          <a:srgbClr val="FF9900"/>
        </a:accent1>
        <a:accent2>
          <a:srgbClr val="B76A03"/>
        </a:accent2>
        <a:accent3>
          <a:srgbClr val="CAADAA"/>
        </a:accent3>
        <a:accent4>
          <a:srgbClr val="DADADA"/>
        </a:accent4>
        <a:accent5>
          <a:srgbClr val="FFCAAA"/>
        </a:accent5>
        <a:accent6>
          <a:srgbClr val="A65F02"/>
        </a:accent6>
        <a:hlink>
          <a:srgbClr val="FFFF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3">
        <a:dk1>
          <a:srgbClr val="56925A"/>
        </a:dk1>
        <a:lt1>
          <a:srgbClr val="FFFFFF"/>
        </a:lt1>
        <a:dk2>
          <a:srgbClr val="6FB56D"/>
        </a:dk2>
        <a:lt2>
          <a:srgbClr val="FFFFCC"/>
        </a:lt2>
        <a:accent1>
          <a:srgbClr val="2B877C"/>
        </a:accent1>
        <a:accent2>
          <a:srgbClr val="5A9A5F"/>
        </a:accent2>
        <a:accent3>
          <a:srgbClr val="BBD7BA"/>
        </a:accent3>
        <a:accent4>
          <a:srgbClr val="DADADA"/>
        </a:accent4>
        <a:accent5>
          <a:srgbClr val="ACC3BF"/>
        </a:accent5>
        <a:accent6>
          <a:srgbClr val="518B55"/>
        </a:accent6>
        <a:hlink>
          <a:srgbClr val="99FF33"/>
        </a:hlink>
        <a:folHlink>
          <a:srgbClr val="DDFFB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4">
        <a:dk1>
          <a:srgbClr val="006600"/>
        </a:dk1>
        <a:lt1>
          <a:srgbClr val="FFFFFF"/>
        </a:lt1>
        <a:dk2>
          <a:srgbClr val="008000"/>
        </a:dk2>
        <a:lt2>
          <a:srgbClr val="FFFFB7"/>
        </a:lt2>
        <a:accent1>
          <a:srgbClr val="99CC00"/>
        </a:accent1>
        <a:accent2>
          <a:srgbClr val="00CC00"/>
        </a:accent2>
        <a:accent3>
          <a:srgbClr val="AAC0AA"/>
        </a:accent3>
        <a:accent4>
          <a:srgbClr val="DADADA"/>
        </a:accent4>
        <a:accent5>
          <a:srgbClr val="CAE2AA"/>
        </a:accent5>
        <a:accent6>
          <a:srgbClr val="00B900"/>
        </a:accent6>
        <a:hlink>
          <a:srgbClr val="99FF66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5">
        <a:dk1>
          <a:srgbClr val="000000"/>
        </a:dk1>
        <a:lt1>
          <a:srgbClr val="CCECFF"/>
        </a:lt1>
        <a:dk2>
          <a:srgbClr val="000000"/>
        </a:dk2>
        <a:lt2>
          <a:srgbClr val="D6EDEE"/>
        </a:lt2>
        <a:accent1>
          <a:srgbClr val="E8F0F4"/>
        </a:accent1>
        <a:accent2>
          <a:srgbClr val="8EAAFA"/>
        </a:accent2>
        <a:accent3>
          <a:srgbClr val="E2F4FF"/>
        </a:accent3>
        <a:accent4>
          <a:srgbClr val="000000"/>
        </a:accent4>
        <a:accent5>
          <a:srgbClr val="F2F6F8"/>
        </a:accent5>
        <a:accent6>
          <a:srgbClr val="809AE3"/>
        </a:accent6>
        <a:hlink>
          <a:srgbClr val="0066FF"/>
        </a:hlink>
        <a:folHlink>
          <a:srgbClr val="9947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Layers 6">
        <a:dk1>
          <a:srgbClr val="48486A"/>
        </a:dk1>
        <a:lt1>
          <a:srgbClr val="FFFFFF"/>
        </a:lt1>
        <a:dk2>
          <a:srgbClr val="000099"/>
        </a:dk2>
        <a:lt2>
          <a:srgbClr val="F8F8F8"/>
        </a:lt2>
        <a:accent1>
          <a:srgbClr val="6699FF"/>
        </a:accent1>
        <a:accent2>
          <a:srgbClr val="0000FF"/>
        </a:accent2>
        <a:accent3>
          <a:srgbClr val="AAAACA"/>
        </a:accent3>
        <a:accent4>
          <a:srgbClr val="DADADA"/>
        </a:accent4>
        <a:accent5>
          <a:srgbClr val="B8CAFF"/>
        </a:accent5>
        <a:accent6>
          <a:srgbClr val="0000E7"/>
        </a:accent6>
        <a:hlink>
          <a:srgbClr val="3DCC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7">
        <a:dk1>
          <a:srgbClr val="573F8B"/>
        </a:dk1>
        <a:lt1>
          <a:srgbClr val="FFFFFF"/>
        </a:lt1>
        <a:dk2>
          <a:srgbClr val="666699"/>
        </a:dk2>
        <a:lt2>
          <a:srgbClr val="D9D9FF"/>
        </a:lt2>
        <a:accent1>
          <a:srgbClr val="CC99FF"/>
        </a:accent1>
        <a:accent2>
          <a:srgbClr val="9933FF"/>
        </a:accent2>
        <a:accent3>
          <a:srgbClr val="B8B8CA"/>
        </a:accent3>
        <a:accent4>
          <a:srgbClr val="DADADA"/>
        </a:accent4>
        <a:accent5>
          <a:srgbClr val="E2CAFF"/>
        </a:accent5>
        <a:accent6>
          <a:srgbClr val="8A2DE7"/>
        </a:accent6>
        <a:hlink>
          <a:srgbClr val="99F3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8">
        <a:dk1>
          <a:srgbClr val="000000"/>
        </a:dk1>
        <a:lt1>
          <a:srgbClr val="EAEAEA"/>
        </a:lt1>
        <a:dk2>
          <a:srgbClr val="000000"/>
        </a:dk2>
        <a:lt2>
          <a:srgbClr val="C1C2CB"/>
        </a:lt2>
        <a:accent1>
          <a:srgbClr val="F1F1F7"/>
        </a:accent1>
        <a:accent2>
          <a:srgbClr val="8C8CB4"/>
        </a:accent2>
        <a:accent3>
          <a:srgbClr val="F3F3F3"/>
        </a:accent3>
        <a:accent4>
          <a:srgbClr val="000000"/>
        </a:accent4>
        <a:accent5>
          <a:srgbClr val="F7F7FA"/>
        </a:accent5>
        <a:accent6>
          <a:srgbClr val="7E7EA3"/>
        </a:accent6>
        <a:hlink>
          <a:srgbClr val="A3FFFF"/>
        </a:hlink>
        <a:folHlink>
          <a:srgbClr val="9E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11</Words>
  <Application>Microsoft PowerPoint</Application>
  <PresentationFormat>On-screen Show (4:3)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Jester</vt:lpstr>
      <vt:lpstr>Arial</vt:lpstr>
      <vt:lpstr>Arial Black</vt:lpstr>
      <vt:lpstr>Wingdings</vt:lpstr>
      <vt:lpstr>Calibri</vt:lpstr>
      <vt:lpstr>Georgia</vt:lpstr>
      <vt:lpstr>Glass Layers</vt:lpstr>
      <vt:lpstr>Henri Matisse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Seymour Community School District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Henri Matisse- Cut Outs</dc:title>
  <dc:subject>Art</dc:subject>
  <dc:creator>Nicole Seibert</dc:creator>
  <cp:lastModifiedBy>Nicole Seibert</cp:lastModifiedBy>
  <cp:revision>20</cp:revision>
  <dcterms:created xsi:type="dcterms:W3CDTF">2005-08-10T14:43:12Z</dcterms:created>
  <dcterms:modified xsi:type="dcterms:W3CDTF">2009-07-16T20:25:07Z</dcterms:modified>
</cp:coreProperties>
</file>